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90" r:id="rId30"/>
    <p:sldId id="287" r:id="rId31"/>
    <p:sldId id="288" r:id="rId32"/>
    <p:sldId id="289" r:id="rId33"/>
    <p:sldId id="291" r:id="rId34"/>
    <p:sldId id="293" r:id="rId35"/>
    <p:sldId id="292" r:id="rId36"/>
    <p:sldId id="294" r:id="rId37"/>
    <p:sldId id="295" r:id="rId38"/>
    <p:sldId id="296" r:id="rId39"/>
    <p:sldId id="299" r:id="rId40"/>
    <p:sldId id="300" r:id="rId41"/>
    <p:sldId id="297" r:id="rId42"/>
    <p:sldId id="298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50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19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9D9D5-DDFE-AB45-B46D-5BC7EC3F9BE9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730E-4B9E-CD4D-8A87-1DB459182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deviation between folds for each sub in memory task suggesting that these values don’t vary much between folds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A730E-4B9E-CD4D-8A87-1DB459182E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169321" y="820937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917802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FBD0A9-F219-7044-BDDA-524A37695EC7}"/>
              </a:ext>
            </a:extLst>
          </p:cNvPr>
          <p:cNvSpPr txBox="1">
            <a:spLocks/>
          </p:cNvSpPr>
          <p:nvPr/>
        </p:nvSpPr>
        <p:spPr>
          <a:xfrm>
            <a:off x="0" y="3352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Between subject between task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9369D5-E8BE-8346-A346-9F7BE44D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0367"/>
            <a:ext cx="6083300" cy="219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ED105C-CAE4-F340-A9A4-EF5E7ADD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23" y="4199867"/>
            <a:ext cx="6921500" cy="238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252EEF-0627-6C42-BED5-14D3CEAFD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23" y="1325563"/>
            <a:ext cx="59055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2BE9D-2AB5-DD44-9587-27797C596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1432970"/>
            <a:ext cx="6096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CDE97-48E3-4242-BBB1-F4D13690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1" y="3849851"/>
            <a:ext cx="2724660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F6F48-73CD-0C49-9E5D-DF246A84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00" y="3761522"/>
            <a:ext cx="2998734" cy="2334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A4813-88F6-944A-B8AE-29E7BEBB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600" y="3849851"/>
            <a:ext cx="2937100" cy="2286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6903D-C1EF-4C46-A136-AAFBAD8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86" y="3849851"/>
            <a:ext cx="2775651" cy="216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B75A1-1E22-1645-8CF2-4C7DC7026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434" y="1762504"/>
            <a:ext cx="2746165" cy="21376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7770351-FE25-D44E-B2C8-C6FF4A9DA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690" y="1678337"/>
            <a:ext cx="2823218" cy="21976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D26BB1-42BD-B440-953D-C928B11D3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257" y="1691928"/>
            <a:ext cx="2860443" cy="2226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1B527E-7BEE-E74F-9DDB-9C0FE3CC8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86" y="1689100"/>
            <a:ext cx="2775855" cy="21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288B48-D89A-7749-950A-C35EA02D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722" y="3831675"/>
            <a:ext cx="3086107" cy="24022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77F6D0-E0B6-2C44-955A-607BB7B1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651" y="3962400"/>
            <a:ext cx="2915425" cy="22693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FEBF57-76E4-5C40-9A56-F9444D7D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175" y="3962400"/>
            <a:ext cx="2939035" cy="2287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4D6A38-DB79-804E-9F20-28C47827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9" y="3962400"/>
            <a:ext cx="2881074" cy="22426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A98D84-D1B2-BA47-AC8E-4EC31058B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436" y="1114621"/>
            <a:ext cx="2938140" cy="22870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C3EEFB-1788-D547-8245-F99B0B9E8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939" y="1114621"/>
            <a:ext cx="3022534" cy="235276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BB2D7A-951B-2349-92AF-0660BD1EB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516" y="1097144"/>
            <a:ext cx="3168862" cy="24666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3267FA3-997A-1242-8F7C-20507791D8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9" y="1222612"/>
            <a:ext cx="2883801" cy="22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A69AC-8FA3-474C-BF0F-DB42E364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319" y="3450647"/>
            <a:ext cx="3156681" cy="245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FD11A-A37A-1444-9917-057532474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98" y="3497000"/>
            <a:ext cx="3217457" cy="2504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D1B11-2417-204B-B9BD-7A6AA397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291" y="3534854"/>
            <a:ext cx="3245184" cy="2526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FDE68C-AF7D-CF43-995B-CB01CEFC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883" y="3622431"/>
            <a:ext cx="2999076" cy="2334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218466-D9C4-A541-86D3-EA1793BD6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736" y="877866"/>
            <a:ext cx="2965395" cy="2308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FAAA4D-2B60-364E-A57D-FAE93AC3D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102" y="887553"/>
            <a:ext cx="3195982" cy="2487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632810-0D4F-754B-A69E-DED23F3E3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5926" y="954376"/>
            <a:ext cx="3090074" cy="24053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60EC09-1821-6A4D-AC26-1B53C67BA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8883" y="996806"/>
            <a:ext cx="3121410" cy="242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9B508-1F60-E544-9A8D-A44AC563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692" y="3714958"/>
            <a:ext cx="3066308" cy="2386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BEDED-413F-5F40-8DAF-2A8CF60E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43" y="3724854"/>
            <a:ext cx="3272048" cy="2546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CF06E-A1C5-E547-B236-E216A0D60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34" y="3799576"/>
            <a:ext cx="3068694" cy="2388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C72BC-0D69-5B43-8882-1118A4B46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2" y="4014115"/>
            <a:ext cx="2916649" cy="2270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45A0E-C78B-0D48-8BFE-C859E2DE3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787" y="1134657"/>
            <a:ext cx="3231145" cy="2515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92BECD-A43D-CC48-A21C-944C6A9E4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288" y="1209379"/>
            <a:ext cx="3231560" cy="2515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413C36-9F8F-5845-A806-9008513D9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056" y="1279871"/>
            <a:ext cx="3044590" cy="23699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B97FCB-597E-E948-8E6B-4A51F6866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28974"/>
            <a:ext cx="3059525" cy="23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FC903-9AD6-DC47-BD75-ED013443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86" y="3506855"/>
            <a:ext cx="3138897" cy="244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F2E3E-676A-7547-9891-D3162E18F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436" y="3529778"/>
            <a:ext cx="3221452" cy="2507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54111-37B3-2A4C-B807-02A1BEF0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40" y="3560788"/>
            <a:ext cx="3318786" cy="2583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B3620-BF05-9346-BE29-22B3C7DCB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46" y="3481754"/>
            <a:ext cx="3283146" cy="2555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DACD1A-3586-254B-B037-01FA0020C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597" y="982708"/>
            <a:ext cx="2954687" cy="22999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6226B1-ADEC-6547-8CAE-D44AC971A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624" y="957607"/>
            <a:ext cx="3242699" cy="25241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4E4A6E-1ADA-814B-B20D-4E33303B2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005" y="1036641"/>
            <a:ext cx="3141167" cy="24451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E00DA9-5F74-8145-808F-04635245D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1025396"/>
            <a:ext cx="3155613" cy="24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03A10-2717-5447-BE33-DBDD9672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24" y="3859585"/>
            <a:ext cx="3238349" cy="2520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DB9FF-97B0-0A4C-9D4E-86AE17743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795" y="3917779"/>
            <a:ext cx="3268600" cy="2544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0A331-F132-F046-B86F-86B277F2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30" y="3962306"/>
            <a:ext cx="3256335" cy="2534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01A64-D5A0-3E4F-9AA9-1229E6032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" y="3962307"/>
            <a:ext cx="3106384" cy="2418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3C6FC6-726A-644F-BB2B-66E95C3CC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395" y="1116912"/>
            <a:ext cx="3124759" cy="2432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9E7FB8-46B0-7B46-9432-7A207A81E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030" y="1137549"/>
            <a:ext cx="3098247" cy="24117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41706EE-29A6-CF46-BE52-B6A8FAF8A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002" y="1163140"/>
            <a:ext cx="3271374" cy="25464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BF23AC-7FA3-264C-BD9D-4DD6D2AED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14" y="1141182"/>
            <a:ext cx="3474266" cy="27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63DB-E97D-A64E-96E4-9675750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 between folds in SVM</a:t>
            </a:r>
          </a:p>
        </p:txBody>
      </p:sp>
    </p:spTree>
    <p:extLst>
      <p:ext uri="{BB962C8B-B14F-4D97-AF65-F5344CB8AC3E}">
        <p14:creationId xmlns:p14="http://schemas.microsoft.com/office/powerpoint/2010/main" val="294576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F9028-CBCF-6A4B-A7E6-533EE4B3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11" y="3768541"/>
            <a:ext cx="2804906" cy="215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B0853-0E0F-4447-BD4A-DFF017832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304" y="3696354"/>
            <a:ext cx="3114453" cy="2397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4C59DE-0DB1-7D43-A6AA-518AF7F8B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179" y="3696354"/>
            <a:ext cx="3133019" cy="2411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C58BE-CED8-A047-A804-2E38C8505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4" y="3696354"/>
            <a:ext cx="3275985" cy="2521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4A0531-FB0C-2C4E-B8F3-822E4086D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7560" y="953049"/>
            <a:ext cx="3079389" cy="23700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71F1F4-1227-A24F-8BA8-8C70222A7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382" y="1025395"/>
            <a:ext cx="2997529" cy="23070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78D9A7-7AC0-DA4F-8359-98D5DCD922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879" y="1025396"/>
            <a:ext cx="3120538" cy="24017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22BF8D1-58E6-FF4F-9C51-AA33CE2AF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76" y="1025396"/>
            <a:ext cx="3023927" cy="23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71FF6-B1C0-804F-84FA-C1F605BA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47" y="3890042"/>
            <a:ext cx="2841616" cy="2187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B89185-002D-5449-87CE-9C466103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7" y="3880798"/>
            <a:ext cx="3207619" cy="2468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07A5BA-495A-BD46-B8B9-3E1A87224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603" y="3895587"/>
            <a:ext cx="3308754" cy="2546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501AB2-DCBE-0C4C-A1CB-E575E34F9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0042"/>
            <a:ext cx="3100039" cy="2385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0300CE-A6FE-D345-96F3-D40D9962C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619" y="1199001"/>
            <a:ext cx="2806356" cy="2159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757DA8-8244-5B48-ACB5-8925424B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185" y="1090165"/>
            <a:ext cx="2964262" cy="22814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46378B-D7D8-D144-B669-49EC0EFD1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723" y="1158899"/>
            <a:ext cx="3025277" cy="23284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72307D-94C2-F240-AF45-E6C66D818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43" y="1158899"/>
            <a:ext cx="2949560" cy="22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C6EAB-DB14-4A4F-9508-9EEFF44A8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503" y="3692693"/>
            <a:ext cx="3231051" cy="248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E15A9-55CA-C247-8FED-AC0C2526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45" y="3811021"/>
            <a:ext cx="2889864" cy="2224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312D1-6843-5E47-A03C-3BBBC1E81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30" y="3817489"/>
            <a:ext cx="2963749" cy="2281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CB80A2-3D0B-7341-A619-73E2D54D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" y="3884123"/>
            <a:ext cx="3031928" cy="2333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B44DA2-B35A-6E4B-96C6-0B3226B3A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471" y="1098871"/>
            <a:ext cx="2925529" cy="22516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CA9CB3-DF9C-6D4E-A815-30AF8C944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40" y="1160995"/>
            <a:ext cx="3083892" cy="237355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5D13260-65BA-CD48-A6CB-80D6AB4A2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380" y="1198975"/>
            <a:ext cx="3083892" cy="23735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AEC307-EAFC-7B44-803F-AFCFBD136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420" y="1263885"/>
            <a:ext cx="3007960" cy="23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9842-00CF-4B43-B0AB-F28C53FC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between folds in Log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EFCB-E833-1846-A2F5-D6F7DE9D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CD6B-6593-F146-B823-889DA759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346" y="3757210"/>
            <a:ext cx="2965441" cy="2362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0BAF8-CA46-EA4C-86FF-438578AF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905" y="3757210"/>
            <a:ext cx="2965441" cy="236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65C-F4B3-8E45-B5DC-1E2B0494A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06" y="3720291"/>
            <a:ext cx="2965441" cy="2362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ED6B7E-40D7-8649-AD54-8FC659E60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5576"/>
            <a:ext cx="2965441" cy="2362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7587F-C16E-1746-A4C3-ED150876C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665" y="1075701"/>
            <a:ext cx="2965441" cy="2362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9FC8E-6226-B04C-B0A2-F2C97557E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4" y="1031917"/>
            <a:ext cx="2965441" cy="2362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C22CD8-F1AB-3646-A1E9-6A5E1BDE0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912" y="1002855"/>
            <a:ext cx="2965441" cy="2362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14269E-9EC5-FE41-B634-2B0712F95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0" y="1044884"/>
            <a:ext cx="2965441" cy="23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7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5954A-9A46-3A4B-983D-ADE2A66C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074" y="3917445"/>
            <a:ext cx="3068708" cy="2444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F79FF-C6A8-0C4E-9154-471FF3CE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87" y="4007684"/>
            <a:ext cx="3068708" cy="2444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57A1A-2EE1-7C4F-9A96-2013D81B8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979" y="3949588"/>
            <a:ext cx="3068708" cy="2444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F7743-87ED-5E4C-A8ED-074A66242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6" y="3949588"/>
            <a:ext cx="3068708" cy="2444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0465C1-9EA5-B349-877B-4EDCD681F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292" y="1002855"/>
            <a:ext cx="3068708" cy="244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0EBCC-36A9-964A-917C-C35A08434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861" y="1032179"/>
            <a:ext cx="3068708" cy="2444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D71B28-DE6F-7D48-B1B6-2B1F6647C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0754" y="1093094"/>
            <a:ext cx="3068708" cy="2444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FD7A-9668-734A-B8A8-31693026D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46" y="1152701"/>
            <a:ext cx="3068708" cy="24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7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F7B44-5616-0B44-8147-DEC23C023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25" y="3865262"/>
            <a:ext cx="3021815" cy="240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E27787-94AB-B743-B0FD-9E69442C4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70" y="3948039"/>
            <a:ext cx="3021815" cy="2406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C1566-0E29-C04E-878D-F160A74B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815" y="3975808"/>
            <a:ext cx="3021815" cy="2406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CD3DA-D98B-7E42-8702-9355EF9A0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808"/>
            <a:ext cx="3021815" cy="2406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056E9-6CAE-1341-9FA5-226E97DEF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246" y="1092989"/>
            <a:ext cx="3021815" cy="24069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BFF2AC-DA19-9548-9C3B-4B17CD69C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508" y="1099033"/>
            <a:ext cx="3021815" cy="2406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433678-A857-594C-9B7B-18CCD9280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2661" y="1105077"/>
            <a:ext cx="3021815" cy="2406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5E7C95-AB07-2D45-94AE-DD4BB058E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3" y="1105077"/>
            <a:ext cx="3021815" cy="24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6D85E0-44F4-5246-967F-0B07A47DC7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4753" y="669925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Splitting data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better accuracy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Debugging MSC02 accuracy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6D85E0-44F4-5246-967F-0B07A47DC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4753" y="669925"/>
                <a:ext cx="10515600" cy="1325563"/>
              </a:xfrm>
              <a:blipFill>
                <a:blip r:embed="rId2"/>
                <a:stretch>
                  <a:fillRect l="-1930" t="-26667" b="-3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12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mem split up into 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05AB-62CC-2941-A87A-CFCDFF7C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26" y="443023"/>
            <a:ext cx="5987574" cy="5987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647CA-3C1D-BB4E-80B4-94B8CC23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" y="752618"/>
            <a:ext cx="5677979" cy="56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0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mixed split up into 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7CC6E-C47D-E34A-9348-44D13400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58" y="1552001"/>
            <a:ext cx="4947379" cy="4947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79AE8-1A06-0D43-97DF-6DC2FC34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77" y="1552001"/>
            <a:ext cx="4947379" cy="49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64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mixed split up into 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0E5B3-DE01-AE44-BF07-F0D0B28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7" y="1498737"/>
            <a:ext cx="4953000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3B66E-0423-D74F-8B2A-B118EAF9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10" y="1284979"/>
            <a:ext cx="5380516" cy="538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5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A244-B7E1-0841-9B64-6391985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mem split up into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64D38-245B-0C48-BD20-91DE51B8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9" y="1823178"/>
            <a:ext cx="4746063" cy="4746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B1F32-CE57-8449-B715-E926E809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3" y="421584"/>
            <a:ext cx="6147657" cy="61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EF7C-C668-3441-99D1-8BC06107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rest time to motor task</a:t>
            </a:r>
          </a:p>
        </p:txBody>
      </p:sp>
    </p:spTree>
    <p:extLst>
      <p:ext uri="{BB962C8B-B14F-4D97-AF65-F5344CB8AC3E}">
        <p14:creationId xmlns:p14="http://schemas.microsoft.com/office/powerpoint/2010/main" val="1208915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D410-DFB6-2146-8249-91967091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MSC02 train motor test mixed matching rest with the motor task time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35B4D-C611-F546-A0F6-39E29F56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05" y="1690688"/>
            <a:ext cx="5013158" cy="5013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5A15C-AAB1-784F-891C-6FB84150A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693" y="-898005"/>
            <a:ext cx="8370277" cy="83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5389-F4DB-DF4D-ABC7-461FC1B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MSC02 train motor test memory matching rest with the motor task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7B312-9A80-F14C-9241-E83BA70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1" y="1189824"/>
            <a:ext cx="5432480" cy="543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C90C4-0E21-F347-BDCD-2CD105ED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5" y="1495858"/>
            <a:ext cx="5009215" cy="50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5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F9F6-0FDC-F94E-8ECF-36C2B15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regression MSC02 train motor test mixed matching rest with the motor task time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C7D23-1A68-DE41-BA5C-CBBA01572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93" y="1377085"/>
            <a:ext cx="5442188" cy="5442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F2FFF-5D72-464A-80CB-B59E2A3F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1553306"/>
            <a:ext cx="5410201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9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F9F6-0FDC-F94E-8ECF-36C2B157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 regression MSC02 train motor test memory matching rest with the motor task time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149D0-77E3-1549-95BF-F3A6C555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608"/>
            <a:ext cx="5193323" cy="5193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5A158-085C-2C45-946F-A0A72FC87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1" y="1596904"/>
            <a:ext cx="5082947" cy="5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10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2B33-B679-9742-9437-6E76CA65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subject different task SVM</a:t>
            </a:r>
          </a:p>
        </p:txBody>
      </p:sp>
    </p:spTree>
    <p:extLst>
      <p:ext uri="{BB962C8B-B14F-4D97-AF65-F5344CB8AC3E}">
        <p14:creationId xmlns:p14="http://schemas.microsoft.com/office/powerpoint/2010/main" val="3813982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D6A9D-5714-424A-B283-FD2D28A6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04" y="1216311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CFF8A-55A2-614F-AEF3-6F801679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7" y="1216311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5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3C349-D3F8-0B4D-B377-3907CE2B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35" y="1500066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1928-577D-2D4C-8BCF-88B2EBE3A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2" y="1500066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4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9581F-BAEF-CE41-ACE3-10850649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57" y="1711081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FB607-DE31-9249-B6CE-1447D539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7" y="1711081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5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CCE6-061C-E844-AE1B-27939559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subject different task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614230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A8132-F1EA-FB4E-BF47-7E58D614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81" y="1593850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DB90D-A9F4-0C4B-81A2-A3194735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81" y="1593850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7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45B00-10F9-2F41-80AC-19B0C244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96" y="1720404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BF7F6-D553-4440-9902-D719CF8F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88" y="1720404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0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1195C-2A7C-B14D-BE60-77623D07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27" y="1497666"/>
            <a:ext cx="4940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5D837-1609-EF4C-88E5-4DEF7818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2" y="1497666"/>
            <a:ext cx="4940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381</Words>
  <Application>Microsoft Macintosh PowerPoint</Application>
  <PresentationFormat>Widescreen</PresentationFormat>
  <Paragraphs>167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  <vt:lpstr>Standard deviation between folds in SVM</vt:lpstr>
      <vt:lpstr>Memory </vt:lpstr>
      <vt:lpstr>Mixed</vt:lpstr>
      <vt:lpstr>Motor</vt:lpstr>
      <vt:lpstr>SD between folds in Log Regression </vt:lpstr>
      <vt:lpstr>Memory</vt:lpstr>
      <vt:lpstr>Mixed</vt:lpstr>
      <vt:lpstr>Motor</vt:lpstr>
      <vt:lpstr>Splitting data ≠ better accuracy  Debugging MSC02 accuracy</vt:lpstr>
      <vt:lpstr>SVM MSC02 train motor test mem split up into 20</vt:lpstr>
      <vt:lpstr>SVM MSC02 train motor test mixed split up into 20</vt:lpstr>
      <vt:lpstr>Log regression MSC02 train motor test mixed split up into 20</vt:lpstr>
      <vt:lpstr>Log regression MSC02 train motor test mem split up into 20</vt:lpstr>
      <vt:lpstr>Match rest time to motor task</vt:lpstr>
      <vt:lpstr>SVM MSC02 train motor test mixed matching rest with the motor task time </vt:lpstr>
      <vt:lpstr>SVM MSC02 train motor test memory matching rest with the motor task time </vt:lpstr>
      <vt:lpstr>Log regression MSC02 train motor test mixed matching rest with the motor task time </vt:lpstr>
      <vt:lpstr>Log regression MSC02 train motor test memory matching rest with the motor task time </vt:lpstr>
      <vt:lpstr>Different subject different task SVM</vt:lpstr>
      <vt:lpstr>PowerPoint Presentation</vt:lpstr>
      <vt:lpstr>PowerPoint Presentation</vt:lpstr>
      <vt:lpstr>PowerPoint Presentation</vt:lpstr>
      <vt:lpstr>Different subject different task log regression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Microsoft Office User</cp:lastModifiedBy>
  <cp:revision>46</cp:revision>
  <dcterms:created xsi:type="dcterms:W3CDTF">2020-03-11T20:19:06Z</dcterms:created>
  <dcterms:modified xsi:type="dcterms:W3CDTF">2020-05-04T21:32:43Z</dcterms:modified>
</cp:coreProperties>
</file>